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1" r:id="rId3"/>
    <p:sldId id="285" r:id="rId4"/>
    <p:sldId id="286" r:id="rId5"/>
  </p:sldIdLst>
  <p:sldSz cx="30274895" cy="42803445"/>
  <p:notesSz cx="6858000" cy="9144000"/>
  <p:custDataLst>
    <p:tags r:id="rId10"/>
  </p:custDataLst>
  <p:defaultTextStyle>
    <a:defPPr>
      <a:defRPr lang="en-US"/>
    </a:defPPr>
    <a:lvl1pPr marL="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1pPr>
    <a:lvl2pPr marL="44196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2pPr>
    <a:lvl3pPr marL="88392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3pPr>
    <a:lvl4pPr marL="132588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4pPr>
    <a:lvl5pPr marL="176784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5pPr>
    <a:lvl6pPr marL="220980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6pPr>
    <a:lvl7pPr marL="265176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7pPr>
    <a:lvl8pPr marL="309372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8pPr>
    <a:lvl9pPr marL="3535680" algn="l" defTabSz="441960" rtl="0" eaLnBrk="1" latinLnBrk="0" hangingPunct="1">
      <a:defRPr sz="174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FB6D0BE-FBBB-427B-A2F6-4BA8144DCDBE}">
          <p14:sldIdLst>
            <p14:sldId id="281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3481" userDrawn="1">
          <p15:clr>
            <a:srgbClr val="A4A3A4"/>
          </p15:clr>
        </p15:guide>
        <p15:guide id="2" pos="95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A2"/>
    <a:srgbClr val="7CC3F1"/>
    <a:srgbClr val="DEF1FD"/>
    <a:srgbClr val="7CC5F2"/>
    <a:srgbClr val="97D1F7"/>
    <a:srgbClr val="83C6F1"/>
    <a:srgbClr val="96D1F9"/>
    <a:srgbClr val="7AC3F0"/>
    <a:srgbClr val="D5F9FA"/>
    <a:srgbClr val="011D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9" autoAdjust="0"/>
    <p:restoredTop sz="94660"/>
  </p:normalViewPr>
  <p:slideViewPr>
    <p:cSldViewPr snapToGrid="0" showGuides="1">
      <p:cViewPr varScale="1">
        <p:scale>
          <a:sx n="17" d="100"/>
          <a:sy n="17" d="100"/>
        </p:scale>
        <p:origin x="2620" y="108"/>
      </p:cViewPr>
      <p:guideLst>
        <p:guide orient="horz" pos="13481"/>
        <p:guide pos="95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C115C-22EE-4264-AA7B-C0ABF7DB28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BCC3E7-2D86-486F-B9A7-EFF9CFFB24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5035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2235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9435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7270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4470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1670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870" algn="l" defTabSz="9150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5"/>
            </a:lvl1pPr>
            <a:lvl2pPr marL="1513840" indent="0" algn="ctr">
              <a:buNone/>
              <a:defRPr sz="6620"/>
            </a:lvl2pPr>
            <a:lvl3pPr marL="3027680" indent="0" algn="ctr">
              <a:buNone/>
              <a:defRPr sz="5960"/>
            </a:lvl3pPr>
            <a:lvl4pPr marL="4541520" indent="0" algn="ctr">
              <a:buNone/>
              <a:defRPr sz="5295"/>
            </a:lvl4pPr>
            <a:lvl5pPr marL="6054725" indent="0" algn="ctr">
              <a:buNone/>
              <a:defRPr sz="5295"/>
            </a:lvl5pPr>
            <a:lvl6pPr marL="7568565" indent="0" algn="ctr">
              <a:buNone/>
              <a:defRPr sz="5295"/>
            </a:lvl6pPr>
            <a:lvl7pPr marL="9082405" indent="0" algn="ctr">
              <a:buNone/>
              <a:defRPr sz="5295"/>
            </a:lvl7pPr>
            <a:lvl8pPr marL="10596245" indent="0" algn="ctr">
              <a:buNone/>
              <a:defRPr sz="5295"/>
            </a:lvl8pPr>
            <a:lvl9pPr marL="12110085" indent="0" algn="ctr">
              <a:buNone/>
              <a:defRPr sz="52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5">
                <a:solidFill>
                  <a:schemeClr val="tx1"/>
                </a:solidFill>
              </a:defRPr>
            </a:lvl1pPr>
            <a:lvl2pPr marL="1513840" indent="0">
              <a:buNone/>
              <a:defRPr sz="6620">
                <a:solidFill>
                  <a:schemeClr val="tx1">
                    <a:tint val="75000"/>
                  </a:schemeClr>
                </a:solidFill>
              </a:defRPr>
            </a:lvl2pPr>
            <a:lvl3pPr marL="3027680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520" indent="0">
              <a:buNone/>
              <a:defRPr sz="5295">
                <a:solidFill>
                  <a:schemeClr val="tx1">
                    <a:tint val="75000"/>
                  </a:schemeClr>
                </a:solidFill>
              </a:defRPr>
            </a:lvl4pPr>
            <a:lvl5pPr marL="6054725" indent="0">
              <a:buNone/>
              <a:defRPr sz="5295">
                <a:solidFill>
                  <a:schemeClr val="tx1">
                    <a:tint val="75000"/>
                  </a:schemeClr>
                </a:solidFill>
              </a:defRPr>
            </a:lvl5pPr>
            <a:lvl6pPr marL="7568565" indent="0">
              <a:buNone/>
              <a:defRPr sz="5295">
                <a:solidFill>
                  <a:schemeClr val="tx1">
                    <a:tint val="75000"/>
                  </a:schemeClr>
                </a:solidFill>
              </a:defRPr>
            </a:lvl6pPr>
            <a:lvl7pPr marL="9082405" indent="0">
              <a:buNone/>
              <a:defRPr sz="5295">
                <a:solidFill>
                  <a:schemeClr val="tx1">
                    <a:tint val="75000"/>
                  </a:schemeClr>
                </a:solidFill>
              </a:defRPr>
            </a:lvl7pPr>
            <a:lvl8pPr marL="10596245" indent="0">
              <a:buNone/>
              <a:defRPr sz="5295">
                <a:solidFill>
                  <a:schemeClr val="tx1">
                    <a:tint val="75000"/>
                  </a:schemeClr>
                </a:solidFill>
              </a:defRPr>
            </a:lvl8pPr>
            <a:lvl9pPr marL="12110085" indent="0">
              <a:buNone/>
              <a:defRPr sz="5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5" b="1"/>
            </a:lvl1pPr>
            <a:lvl2pPr marL="1513840" indent="0">
              <a:buNone/>
              <a:defRPr sz="6620" b="1"/>
            </a:lvl2pPr>
            <a:lvl3pPr marL="3027680" indent="0">
              <a:buNone/>
              <a:defRPr sz="5960" b="1"/>
            </a:lvl3pPr>
            <a:lvl4pPr marL="4541520" indent="0">
              <a:buNone/>
              <a:defRPr sz="5295" b="1"/>
            </a:lvl4pPr>
            <a:lvl5pPr marL="6054725" indent="0">
              <a:buNone/>
              <a:defRPr sz="5295" b="1"/>
            </a:lvl5pPr>
            <a:lvl6pPr marL="7568565" indent="0">
              <a:buNone/>
              <a:defRPr sz="5295" b="1"/>
            </a:lvl6pPr>
            <a:lvl7pPr marL="9082405" indent="0">
              <a:buNone/>
              <a:defRPr sz="5295" b="1"/>
            </a:lvl7pPr>
            <a:lvl8pPr marL="10596245" indent="0">
              <a:buNone/>
              <a:defRPr sz="5295" b="1"/>
            </a:lvl8pPr>
            <a:lvl9pPr marL="12110085" indent="0">
              <a:buNone/>
              <a:defRPr sz="529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5" b="1"/>
            </a:lvl1pPr>
            <a:lvl2pPr marL="1513840" indent="0">
              <a:buNone/>
              <a:defRPr sz="6620" b="1"/>
            </a:lvl2pPr>
            <a:lvl3pPr marL="3027680" indent="0">
              <a:buNone/>
              <a:defRPr sz="5960" b="1"/>
            </a:lvl3pPr>
            <a:lvl4pPr marL="4541520" indent="0">
              <a:buNone/>
              <a:defRPr sz="5295" b="1"/>
            </a:lvl4pPr>
            <a:lvl5pPr marL="6054725" indent="0">
              <a:buNone/>
              <a:defRPr sz="5295" b="1"/>
            </a:lvl5pPr>
            <a:lvl6pPr marL="7568565" indent="0">
              <a:buNone/>
              <a:defRPr sz="5295" b="1"/>
            </a:lvl6pPr>
            <a:lvl7pPr marL="9082405" indent="0">
              <a:buNone/>
              <a:defRPr sz="5295" b="1"/>
            </a:lvl7pPr>
            <a:lvl8pPr marL="10596245" indent="0">
              <a:buNone/>
              <a:defRPr sz="5295" b="1"/>
            </a:lvl8pPr>
            <a:lvl9pPr marL="12110085" indent="0">
              <a:buNone/>
              <a:defRPr sz="529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0"/>
            </a:lvl2pPr>
            <a:lvl3pPr>
              <a:defRPr sz="7945"/>
            </a:lvl3pPr>
            <a:lvl4pPr>
              <a:defRPr sz="6620"/>
            </a:lvl4pPr>
            <a:lvl5pPr>
              <a:defRPr sz="6620"/>
            </a:lvl5pPr>
            <a:lvl6pPr>
              <a:defRPr sz="6620"/>
            </a:lvl6pPr>
            <a:lvl7pPr>
              <a:defRPr sz="6620"/>
            </a:lvl7pPr>
            <a:lvl8pPr>
              <a:defRPr sz="6620"/>
            </a:lvl8pPr>
            <a:lvl9pPr>
              <a:defRPr sz="66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5"/>
            </a:lvl1pPr>
            <a:lvl2pPr marL="1513840" indent="0">
              <a:buNone/>
              <a:defRPr sz="4635"/>
            </a:lvl2pPr>
            <a:lvl3pPr marL="3027680" indent="0">
              <a:buNone/>
              <a:defRPr sz="3975"/>
            </a:lvl3pPr>
            <a:lvl4pPr marL="4541520" indent="0">
              <a:buNone/>
              <a:defRPr sz="3310"/>
            </a:lvl4pPr>
            <a:lvl5pPr marL="6054725" indent="0">
              <a:buNone/>
              <a:defRPr sz="3310"/>
            </a:lvl5pPr>
            <a:lvl6pPr marL="7568565" indent="0">
              <a:buNone/>
              <a:defRPr sz="3310"/>
            </a:lvl6pPr>
            <a:lvl7pPr marL="9082405" indent="0">
              <a:buNone/>
              <a:defRPr sz="3310"/>
            </a:lvl7pPr>
            <a:lvl8pPr marL="10596245" indent="0">
              <a:buNone/>
              <a:defRPr sz="3310"/>
            </a:lvl8pPr>
            <a:lvl9pPr marL="12110085" indent="0">
              <a:buNone/>
              <a:defRPr sz="331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840" indent="0">
              <a:buNone/>
              <a:defRPr sz="9270"/>
            </a:lvl2pPr>
            <a:lvl3pPr marL="3027680" indent="0">
              <a:buNone/>
              <a:defRPr sz="7945"/>
            </a:lvl3pPr>
            <a:lvl4pPr marL="4541520" indent="0">
              <a:buNone/>
              <a:defRPr sz="6620"/>
            </a:lvl4pPr>
            <a:lvl5pPr marL="6054725" indent="0">
              <a:buNone/>
              <a:defRPr sz="6620"/>
            </a:lvl5pPr>
            <a:lvl6pPr marL="7568565" indent="0">
              <a:buNone/>
              <a:defRPr sz="6620"/>
            </a:lvl6pPr>
            <a:lvl7pPr marL="9082405" indent="0">
              <a:buNone/>
              <a:defRPr sz="6620"/>
            </a:lvl7pPr>
            <a:lvl8pPr marL="10596245" indent="0">
              <a:buNone/>
              <a:defRPr sz="6620"/>
            </a:lvl8pPr>
            <a:lvl9pPr marL="12110085" indent="0">
              <a:buNone/>
              <a:defRPr sz="662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5"/>
            </a:lvl1pPr>
            <a:lvl2pPr marL="1513840" indent="0">
              <a:buNone/>
              <a:defRPr sz="4635"/>
            </a:lvl2pPr>
            <a:lvl3pPr marL="3027680" indent="0">
              <a:buNone/>
              <a:defRPr sz="3975"/>
            </a:lvl3pPr>
            <a:lvl4pPr marL="4541520" indent="0">
              <a:buNone/>
              <a:defRPr sz="3310"/>
            </a:lvl4pPr>
            <a:lvl5pPr marL="6054725" indent="0">
              <a:buNone/>
              <a:defRPr sz="3310"/>
            </a:lvl5pPr>
            <a:lvl6pPr marL="7568565" indent="0">
              <a:buNone/>
              <a:defRPr sz="3310"/>
            </a:lvl6pPr>
            <a:lvl7pPr marL="9082405" indent="0">
              <a:buNone/>
              <a:defRPr sz="3310"/>
            </a:lvl7pPr>
            <a:lvl8pPr marL="10596245" indent="0">
              <a:buNone/>
              <a:defRPr sz="3310"/>
            </a:lvl8pPr>
            <a:lvl9pPr marL="12110085" indent="0">
              <a:buNone/>
              <a:defRPr sz="331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7F6C8-A5B2-4544-A0B2-F6560581534F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E18C2-63C9-46CF-95E8-2B2B458B5AE6}" type="slidenum">
              <a:rPr lang="en-IN" smtClean="0"/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027680" rtl="0" eaLnBrk="1" latinLnBrk="0" hangingPunct="1">
        <a:lnSpc>
          <a:spcPct val="90000"/>
        </a:lnSpc>
        <a:spcBef>
          <a:spcPct val="0"/>
        </a:spcBef>
        <a:buNone/>
        <a:defRPr sz="145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920" indent="-756920" algn="l" defTabSz="3027680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70" kern="1200">
          <a:solidFill>
            <a:schemeClr val="tx1"/>
          </a:solidFill>
          <a:latin typeface="+mn-lt"/>
          <a:ea typeface="+mn-ea"/>
          <a:cs typeface="+mn-cs"/>
        </a:defRPr>
      </a:lvl1pPr>
      <a:lvl2pPr marL="2270760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5" kern="1200">
          <a:solidFill>
            <a:schemeClr val="tx1"/>
          </a:solidFill>
          <a:latin typeface="+mn-lt"/>
          <a:ea typeface="+mn-ea"/>
          <a:cs typeface="+mn-cs"/>
        </a:defRPr>
      </a:lvl2pPr>
      <a:lvl3pPr marL="3784600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7805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645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485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25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165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7005" indent="-756920" algn="l" defTabSz="3027680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840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680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520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725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565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05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45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10085" algn="l" defTabSz="3027680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-635"/>
            <a:ext cx="30275530" cy="393376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266700">
              <a:lnSpc>
                <a:spcPct val="240000"/>
              </a:lnSpc>
              <a:spcBef>
                <a:spcPts val="1700"/>
              </a:spcBef>
              <a:spcAft>
                <a:spcPts val="1600"/>
              </a:spcAft>
            </a:pPr>
            <a:r>
              <a:rPr lang="zh-CN" altLang="en-US" sz="6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论文海报参考模板说明</a:t>
            </a:r>
            <a:endParaRPr lang="zh-CN" altLang="en-US" sz="6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尺寸：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A0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纸。具体展示根据文章内容设计，可自行设计海报版式，但一定要保证不改变海报尺寸（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A0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尺寸：竖版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841*1189mm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）；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布局：上标题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+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下内容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一、顶部区域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内容与设计：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主标题：居中字体：微软雅黑字号：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60pt.</a:t>
            </a:r>
            <a:endParaRPr lang="en-US" altLang="zh-CN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副标题（如有）：主标题下方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作者姓名：标题下方，第一作者、通讯作者、第二作者、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...</a:t>
            </a:r>
            <a:endParaRPr lang="en-US" altLang="zh-CN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作者机构：作者姓名下方，单位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、单位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、单位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...</a:t>
            </a:r>
            <a:endParaRPr lang="en-US" altLang="zh-CN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会议标识：左上角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内容：“第五届‘受控聚变与人工智能技术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’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学术会议”官方标识，清晰不遮挡主标题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专题论坛标识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名称：右上角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内容：专题分会名称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二、下方内容区域（建议图文结合，模板仅为建议，可按需灵活调整）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内容分区示例：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摘要：概括研究目的、方法、结果、结论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方法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数据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创新点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结果与讨论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结论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图表类型：根据研究内容选择（如柱状图、折线图、流程图、模型图等）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标注：图例、坐标轴名称、数据单位清晰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三、其他说明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内容：以上设计为建议模板，具体展示根据文章内容设计，可自行设计海报版式，但要保证不改变海报尺寸；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工艺建议：建议使用高精度写真喷绘，覆亚光膜，避免反光影响阅读；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展示文章数量：推荐展示</a:t>
            </a:r>
            <a:r>
              <a:rPr lang="en-US" altLang="zh-CN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2-5</a:t>
            </a:r>
            <a:r>
              <a:rPr lang="zh-CN" altLang="en-US" sz="6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篇。</a:t>
            </a:r>
            <a:endParaRPr lang="zh-CN" altLang="en-US" sz="6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3" t="72555" r="22891" b="14706"/>
          <a:stretch>
            <a:fillRect/>
          </a:stretch>
        </p:blipFill>
        <p:spPr>
          <a:xfrm>
            <a:off x="779144" y="444084"/>
            <a:ext cx="5880098" cy="18462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118982" y="651158"/>
            <a:ext cx="0" cy="1432102"/>
          </a:xfrm>
          <a:prstGeom prst="line">
            <a:avLst/>
          </a:prstGeom>
          <a:ln w="69850">
            <a:solidFill>
              <a:srgbClr val="004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82" y="269881"/>
            <a:ext cx="7040880" cy="219465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733777" y="651157"/>
            <a:ext cx="0" cy="1432102"/>
          </a:xfrm>
          <a:prstGeom prst="line">
            <a:avLst/>
          </a:prstGeom>
          <a:ln w="69850">
            <a:solidFill>
              <a:srgbClr val="004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431468" y="2924793"/>
            <a:ext cx="2544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4E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第五届“受控聚变与人工智能技术”学术会议</a:t>
            </a:r>
            <a:endParaRPr lang="zh-CN" altLang="en-US" sz="8800" b="1" dirty="0">
              <a:solidFill>
                <a:srgbClr val="004EA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-3790355" y="4413924"/>
            <a:ext cx="37855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baseline="30000" dirty="0">
                <a:solidFill>
                  <a:srgbClr val="004EA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5TH  SYMPOSIUM ON ARTIFICIAL INTELLIGENCE FOR CONTROLLED NUCLEAR FUSION </a:t>
            </a:r>
            <a:endParaRPr lang="en-US" altLang="zh-CN" sz="6000" b="1" baseline="30000" dirty="0">
              <a:solidFill>
                <a:srgbClr val="004EA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-2858" y="5787001"/>
            <a:ext cx="30278070" cy="3789680"/>
          </a:xfrm>
          <a:prstGeom prst="rect">
            <a:avLst/>
          </a:prstGeom>
        </p:spPr>
        <p:txBody>
          <a:bodyPr vert="horz" lIns="253812" tIns="126906" rIns="253812" bIns="126906" rtlCol="0" anchor="ctr" anchorCtr="0">
            <a:noAutofit/>
          </a:bodyPr>
          <a:lstStyle>
            <a:lvl1pPr algn="ctr" defTabSz="103695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80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en-US" altLang="zh-CN" sz="6000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en-US" altLang="zh-CN" sz="6000" b="1" spc="1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XXXXXXXXXXXX</a:t>
            </a:r>
            <a:endParaRPr lang="en-US" altLang="zh-CN" sz="6000" b="1" dirty="0">
              <a:solidFill>
                <a:srgbClr val="004EA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作者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1, </a:t>
            </a: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3,...</a:t>
            </a:r>
            <a:endParaRPr lang="en-US" altLang="zh-CN" sz="4000" dirty="0">
              <a:solidFill>
                <a:srgbClr val="004EA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机构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1:XX, Beijing, China, 100081</a:t>
            </a: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；机构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</a:rPr>
              <a:t>Tianjin, 300000</a:t>
            </a:r>
            <a:endParaRPr lang="en-US" altLang="zh-CN" sz="4000" dirty="0">
              <a:solidFill>
                <a:srgbClr val="004E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上海交大_画板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6662" y="641985"/>
            <a:ext cx="4681855" cy="14414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8470" y="10431780"/>
            <a:ext cx="14189710" cy="7112000"/>
            <a:chOff x="722" y="16428"/>
            <a:chExt cx="22346" cy="11200"/>
          </a:xfrm>
        </p:grpSpPr>
        <p:sp>
          <p:nvSpPr>
            <p:cNvPr id="3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摘</a:t>
              </a:r>
              <a:r>
                <a:rPr lang="en-US" altLang="zh-C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  </a:t>
              </a:r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要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610205" y="10431780"/>
            <a:ext cx="14189710" cy="7112000"/>
            <a:chOff x="722" y="16428"/>
            <a:chExt cx="22346" cy="11200"/>
          </a:xfrm>
        </p:grpSpPr>
        <p:sp>
          <p:nvSpPr>
            <p:cNvPr id="20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创新点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1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8470" y="18663285"/>
            <a:ext cx="14189710" cy="7112000"/>
            <a:chOff x="722" y="16428"/>
            <a:chExt cx="22346" cy="11200"/>
          </a:xfrm>
        </p:grpSpPr>
        <p:sp>
          <p:nvSpPr>
            <p:cNvPr id="33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方</a:t>
              </a:r>
              <a:r>
                <a:rPr lang="en-US" altLang="zh-C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法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610205" y="18663285"/>
            <a:ext cx="14189710" cy="7112000"/>
            <a:chOff x="722" y="16428"/>
            <a:chExt cx="22346" cy="11200"/>
          </a:xfrm>
        </p:grpSpPr>
        <p:sp>
          <p:nvSpPr>
            <p:cNvPr id="36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结果与讨论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7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8470" y="27856180"/>
            <a:ext cx="14189710" cy="7112000"/>
            <a:chOff x="722" y="16428"/>
            <a:chExt cx="22346" cy="11200"/>
          </a:xfrm>
        </p:grpSpPr>
        <p:sp>
          <p:nvSpPr>
            <p:cNvPr id="39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数</a:t>
              </a:r>
              <a:r>
                <a:rPr lang="en-US" altLang="zh-C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据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0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610205" y="27856180"/>
            <a:ext cx="14189710" cy="7112000"/>
            <a:chOff x="722" y="16428"/>
            <a:chExt cx="22346" cy="11200"/>
          </a:xfrm>
        </p:grpSpPr>
        <p:sp>
          <p:nvSpPr>
            <p:cNvPr id="42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结</a:t>
              </a:r>
              <a:r>
                <a:rPr lang="en-US" altLang="zh-C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论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3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3" t="72555" r="22891" b="14706"/>
          <a:stretch>
            <a:fillRect/>
          </a:stretch>
        </p:blipFill>
        <p:spPr>
          <a:xfrm>
            <a:off x="779144" y="444084"/>
            <a:ext cx="5880098" cy="18462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118982" y="651158"/>
            <a:ext cx="0" cy="1432102"/>
          </a:xfrm>
          <a:prstGeom prst="line">
            <a:avLst/>
          </a:prstGeom>
          <a:ln w="69850">
            <a:solidFill>
              <a:srgbClr val="004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82" y="269881"/>
            <a:ext cx="7040880" cy="219465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733777" y="651157"/>
            <a:ext cx="0" cy="1432102"/>
          </a:xfrm>
          <a:prstGeom prst="line">
            <a:avLst/>
          </a:prstGeom>
          <a:ln w="69850">
            <a:solidFill>
              <a:srgbClr val="004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431468" y="2924793"/>
            <a:ext cx="2544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4E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第五届“受控聚变与人工智能技术”学术会议</a:t>
            </a:r>
            <a:endParaRPr lang="zh-CN" altLang="en-US" sz="8800" b="1" dirty="0">
              <a:solidFill>
                <a:srgbClr val="004EA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-3790355" y="4413924"/>
            <a:ext cx="37855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baseline="30000" dirty="0">
                <a:solidFill>
                  <a:srgbClr val="004EA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5TH  SYMPOSIUM ON ARTIFICIAL INTELLIGENCE FOR CONTROLLED NUCLEAR FUSION </a:t>
            </a:r>
            <a:endParaRPr lang="en-US" altLang="zh-CN" sz="6000" b="1" baseline="30000" dirty="0">
              <a:solidFill>
                <a:srgbClr val="004EA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-2858" y="5787001"/>
            <a:ext cx="30278070" cy="3789680"/>
          </a:xfrm>
          <a:prstGeom prst="rect">
            <a:avLst/>
          </a:prstGeom>
        </p:spPr>
        <p:txBody>
          <a:bodyPr vert="horz" lIns="253812" tIns="126906" rIns="253812" bIns="126906" rtlCol="0" anchor="ctr" anchorCtr="0">
            <a:noAutofit/>
          </a:bodyPr>
          <a:lstStyle>
            <a:lvl1pPr algn="ctr" defTabSz="103695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80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6000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Title:</a:t>
            </a:r>
            <a:r>
              <a:rPr lang="en-US" altLang="zh-CN" sz="6000" b="1" spc="1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XXXXXXXXXXXX</a:t>
            </a:r>
            <a:endParaRPr lang="en-US" altLang="zh-CN" sz="6000" b="1" dirty="0">
              <a:solidFill>
                <a:srgbClr val="004EA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Author1, 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Author2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 Author</a:t>
            </a: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3,...</a:t>
            </a:r>
            <a:endParaRPr lang="en-US" altLang="zh-CN" sz="4000" dirty="0">
              <a:solidFill>
                <a:srgbClr val="004EA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Affiliation1, Beijing, China, 100081; Affiliation2, Tianjin, China, 300000</a:t>
            </a:r>
            <a:endParaRPr lang="en-US" altLang="zh-CN" sz="4000" dirty="0">
              <a:solidFill>
                <a:srgbClr val="004E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 descr="上海交大_画板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6662" y="641985"/>
            <a:ext cx="4681855" cy="14414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8470" y="10431780"/>
            <a:ext cx="14189710" cy="7112000"/>
            <a:chOff x="722" y="16428"/>
            <a:chExt cx="22346" cy="11200"/>
          </a:xfrm>
        </p:grpSpPr>
        <p:sp>
          <p:nvSpPr>
            <p:cNvPr id="3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Abstract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610205" y="10431780"/>
            <a:ext cx="14189710" cy="7112000"/>
            <a:chOff x="722" y="16428"/>
            <a:chExt cx="22346" cy="11200"/>
          </a:xfrm>
        </p:grpSpPr>
        <p:sp>
          <p:nvSpPr>
            <p:cNvPr id="20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Innovation Points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1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8470" y="18663285"/>
            <a:ext cx="14189710" cy="7112000"/>
            <a:chOff x="722" y="16428"/>
            <a:chExt cx="22346" cy="11200"/>
          </a:xfrm>
        </p:grpSpPr>
        <p:sp>
          <p:nvSpPr>
            <p:cNvPr id="33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Method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610205" y="18663285"/>
            <a:ext cx="14189710" cy="7112000"/>
            <a:chOff x="722" y="16428"/>
            <a:chExt cx="22346" cy="11200"/>
          </a:xfrm>
        </p:grpSpPr>
        <p:sp>
          <p:nvSpPr>
            <p:cNvPr id="36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Results and Discussion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7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8470" y="27856180"/>
            <a:ext cx="14189710" cy="7112000"/>
            <a:chOff x="722" y="16428"/>
            <a:chExt cx="22346" cy="11200"/>
          </a:xfrm>
        </p:grpSpPr>
        <p:sp>
          <p:nvSpPr>
            <p:cNvPr id="39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Data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0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610205" y="27856180"/>
            <a:ext cx="14189710" cy="7112000"/>
            <a:chOff x="722" y="16428"/>
            <a:chExt cx="22346" cy="11200"/>
          </a:xfrm>
        </p:grpSpPr>
        <p:sp>
          <p:nvSpPr>
            <p:cNvPr id="42" name="Rectangle 16"/>
            <p:cNvSpPr/>
            <p:nvPr/>
          </p:nvSpPr>
          <p:spPr>
            <a:xfrm>
              <a:off x="722" y="16428"/>
              <a:ext cx="22346" cy="155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IN" sz="5455" b="1" dirty="0">
                  <a:solidFill>
                    <a:srgbClr val="004EA2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Conclusion</a:t>
              </a:r>
              <a:endParaRPr lang="zh-CN" altLang="en-IN" sz="5455" b="1" dirty="0">
                <a:solidFill>
                  <a:srgbClr val="004E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3" name="标题 1"/>
            <p:cNvSpPr txBox="1"/>
            <p:nvPr/>
          </p:nvSpPr>
          <p:spPr>
            <a:xfrm>
              <a:off x="1227" y="18902"/>
              <a:ext cx="21718" cy="8726"/>
            </a:xfrm>
            <a:prstGeom prst="rect">
              <a:avLst/>
            </a:prstGeom>
          </p:spPr>
          <p:txBody>
            <a:bodyPr vert="horz" lIns="253812" tIns="126906" rIns="253812" bIns="126906" rtlCol="0" anchor="t" anchorCtr="0">
              <a:noAutofit/>
            </a:bodyPr>
            <a:lstStyle>
              <a:lvl1pPr algn="ctr" defTabSz="103695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805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 algn="just" fontAlgn="auto">
                <a:lnSpc>
                  <a:spcPct val="15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RESOURCE_RECORD_KEY" val="{&quot;13&quot;:[4364879]}"/>
</p:tagLst>
</file>

<file path=ppt/theme/theme1.xml><?xml version="1.0" encoding="utf-8"?>
<a:theme xmlns:a="http://schemas.openxmlformats.org/drawingml/2006/main" name="Office 2013 - 2022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253812" tIns="126906" rIns="253812" bIns="126906" rtlCol="0" anchor="ctr" anchorCtr="0">
        <a:noAutofit/>
      </a:bodyPr>
      <a:lstStyle>
        <a:defPPr indent="0" algn="just" fontAlgn="auto">
          <a:lnSpc>
            <a:spcPct val="150000"/>
          </a:lnSpc>
          <a:defRPr lang="zh-CN" altLang="en-US" sz="4000" dirty="0">
            <a:solidFill>
              <a:schemeClr val="bg1"/>
            </a:solidFill>
            <a:latin typeface="微软雅黑" panose="020B0503020204020204" charset="-122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996</Words>
  <Application>WPS 演示</Application>
  <PresentationFormat>自定义</PresentationFormat>
  <Paragraphs>92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仿宋</vt:lpstr>
      <vt:lpstr>Times New Roman</vt:lpstr>
      <vt:lpstr>黑体</vt:lpstr>
      <vt:lpstr>微软雅黑</vt:lpstr>
      <vt:lpstr>Verdana</vt:lpstr>
      <vt:lpstr>Arial Unicode MS</vt:lpstr>
      <vt:lpstr>Calibri Light</vt:lpstr>
      <vt:lpstr>Calibri</vt:lpstr>
      <vt:lpstr>等线</vt:lpstr>
      <vt:lpstr>Office 2013 - 2022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PRANAV</dc:creator>
  <cp:lastModifiedBy>携航会展</cp:lastModifiedBy>
  <cp:revision>95</cp:revision>
  <dcterms:created xsi:type="dcterms:W3CDTF">2021-10-26T07:39:00Z</dcterms:created>
  <dcterms:modified xsi:type="dcterms:W3CDTF">2026-02-03T08:41:47Z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ECD7EADAB8E34E6EA7DCD6A23619B9F6_13</vt:lpwstr>
  </property>
  <property fmtid="{D5CDD505-2E9C-101B-9397-08002B2CF9AE}" pid="3" name="KSOProductBuildVer">
    <vt:lpwstr>2052-12.1.0.24657</vt:lpwstr>
  </property>
</Properties>
</file>